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6858000" cy="9144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684" y="4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29/05/2015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tiff"/><Relationship Id="rId18" Type="http://schemas.openxmlformats.org/officeDocument/2006/relationships/image" Target="../media/image20.png"/><Relationship Id="rId26" Type="http://schemas.openxmlformats.org/officeDocument/2006/relationships/image" Target="../media/image25.tiff"/><Relationship Id="rId3" Type="http://schemas.openxmlformats.org/officeDocument/2006/relationships/image" Target="../media/image10.tiff"/><Relationship Id="rId21" Type="http://schemas.openxmlformats.org/officeDocument/2006/relationships/image" Target="../media/image22.jpeg"/><Relationship Id="rId34" Type="http://schemas.openxmlformats.org/officeDocument/2006/relationships/image" Target="../media/image31.tiff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33" Type="http://schemas.openxmlformats.org/officeDocument/2006/relationships/image" Target="../media/image30.tiff"/><Relationship Id="rId2" Type="http://schemas.openxmlformats.org/officeDocument/2006/relationships/image" Target="../media/image9.tiff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4.jpeg"/><Relationship Id="rId32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openxmlformats.org/officeDocument/2006/relationships/image" Target="../media/image23.png"/><Relationship Id="rId28" Type="http://schemas.openxmlformats.org/officeDocument/2006/relationships/image" Target="../media/image27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9.jpeg"/><Relationship Id="rId4" Type="http://schemas.openxmlformats.org/officeDocument/2006/relationships/image" Target="../media/image11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Relationship Id="rId22" Type="http://schemas.microsoft.com/office/2007/relationships/hdphoto" Target="../media/hdphoto8.wdp"/><Relationship Id="rId27" Type="http://schemas.openxmlformats.org/officeDocument/2006/relationships/image" Target="../media/image26.tiff"/><Relationship Id="rId30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1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0" name="TextBox 1"/>
          <p:cNvSpPr txBox="1"/>
          <p:nvPr/>
        </p:nvSpPr>
        <p:spPr>
          <a:xfrm>
            <a:off x="1736576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endParaRPr lang="en-US" b="1" dirty="0"/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endParaRPr lang="en-US" b="1" dirty="0"/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64" y="3113852"/>
            <a:ext cx="213483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2441400" y="29263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2717850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288053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3043214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205896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3368578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3531260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369394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3856624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4019306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4181988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4344672" y="292638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2533550" y="29263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2625700" y="29286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8" descr="C:\Users\Raphael\Desktop 4\Temporary Export Files\FC'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90" y="3213140"/>
            <a:ext cx="36126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feld 115"/>
          <p:cNvSpPr txBox="1"/>
          <p:nvPr/>
        </p:nvSpPr>
        <p:spPr>
          <a:xfrm>
            <a:off x="4550816" y="3071960"/>
            <a:ext cx="35458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5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908720" y="12503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3343994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08720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43994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9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3" y="3347864"/>
            <a:ext cx="1575911" cy="22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37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5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87" y="3448447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7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973026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en-GB" sz="1400" b="1" dirty="0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49576" y="4509284"/>
            <a:ext cx="83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en-GB" sz="1400" b="1" dirty="0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940741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Merge</a:t>
            </a:r>
            <a:endParaRPr lang="en-GB" sz="1400" b="1" dirty="0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636144" y="5210685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en-GB" sz="1400" b="1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636144" y="6044456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en-GB" sz="1400" b="1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352245" y="5504337"/>
            <a:ext cx="84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Binding</a:t>
            </a:r>
            <a:endParaRPr lang="en-GB" b="1" dirty="0"/>
          </a:p>
        </p:txBody>
      </p:sp>
      <p:sp>
        <p:nvSpPr>
          <p:cNvPr id="14" name="Textfeld 35"/>
          <p:cNvSpPr txBox="1"/>
          <p:nvPr/>
        </p:nvSpPr>
        <p:spPr>
          <a:xfrm>
            <a:off x="3761806" y="4509284"/>
            <a:ext cx="8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Detailed</a:t>
            </a:r>
            <a:endParaRPr lang="en-GB" sz="1400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150" y="5724746"/>
            <a:ext cx="899997" cy="8999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8" y="5724746"/>
            <a:ext cx="899997" cy="899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147" y="4806298"/>
            <a:ext cx="899997" cy="899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5106" y="4806298"/>
            <a:ext cx="899997" cy="899997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5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6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6150" y="6636840"/>
            <a:ext cx="899997" cy="899997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7" y="6636840"/>
            <a:ext cx="899997" cy="899997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39272" y="7554221"/>
            <a:ext cx="899997" cy="899997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189" y="7554221"/>
            <a:ext cx="899997" cy="899997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636144" y="6950474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en-GB" sz="1400" b="1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636144" y="7863537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en-GB" sz="1400" b="1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-367" y="7336441"/>
            <a:ext cx="154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4h Internalization</a:t>
            </a:r>
            <a:endParaRPr lang="en-GB" b="1" dirty="0"/>
          </a:p>
        </p:txBody>
      </p:sp>
      <p:pic>
        <p:nvPicPr>
          <p:cNvPr id="30" name="Picture 15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1" y="1161052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09" y="116105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"/>
          <p:cNvSpPr txBox="1"/>
          <p:nvPr/>
        </p:nvSpPr>
        <p:spPr>
          <a:xfrm>
            <a:off x="52862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4" name="TextBox 1"/>
          <p:cNvSpPr txBox="1"/>
          <p:nvPr/>
        </p:nvSpPr>
        <p:spPr>
          <a:xfrm>
            <a:off x="3645024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36" name="Picture 3" descr="C:\Users\Raphael\Desktop 4\Temporary Export Files\P1 Infectivity.tif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01" y="1159914"/>
            <a:ext cx="188207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"/>
          <p:cNvSpPr txBox="1"/>
          <p:nvPr/>
        </p:nvSpPr>
        <p:spPr>
          <a:xfrm>
            <a:off x="528622" y="435597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1015430" y="3684787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1015430" y="3354223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674233" y="364135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P2</a:t>
            </a:r>
            <a:endParaRPr lang="de-CH" sz="14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674233" y="33620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1012396" y="3659157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074382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610385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2114393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2679824" y="3168075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CHT</a:t>
            </a:r>
            <a:endParaRPr lang="de-CH" sz="1400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1315401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235578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49" name="Textfeld 48"/>
          <p:cNvSpPr txBox="1"/>
          <p:nvPr/>
        </p:nvSpPr>
        <p:spPr>
          <a:xfrm>
            <a:off x="1819646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+</a:t>
            </a:r>
            <a:endParaRPr lang="de-CH" sz="14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107922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1" name="Textfeld 50"/>
          <p:cNvSpPr txBox="1"/>
          <p:nvPr/>
        </p:nvSpPr>
        <p:spPr>
          <a:xfrm>
            <a:off x="2098351" y="3157440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2" name="Textfeld 51"/>
          <p:cNvSpPr txBox="1"/>
          <p:nvPr/>
        </p:nvSpPr>
        <p:spPr>
          <a:xfrm>
            <a:off x="1572840" y="3157441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-</a:t>
            </a:r>
            <a:endParaRPr lang="de-CH" sz="1400" b="1" dirty="0"/>
          </a:p>
        </p:txBody>
      </p:sp>
      <p:sp>
        <p:nvSpPr>
          <p:cNvPr id="53" name="Textfeld 52"/>
          <p:cNvSpPr txBox="1"/>
          <p:nvPr/>
        </p:nvSpPr>
        <p:spPr>
          <a:xfrm>
            <a:off x="1033662" y="2911542"/>
            <a:ext cx="5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pH 7</a:t>
            </a:r>
            <a:endParaRPr lang="de-CH" sz="1400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1567805" y="2911542"/>
            <a:ext cx="56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pH 6</a:t>
            </a:r>
            <a:endParaRPr lang="de-CH" sz="1400" b="1" dirty="0"/>
          </a:p>
        </p:txBody>
      </p:sp>
      <p:sp>
        <p:nvSpPr>
          <p:cNvPr id="55" name="Textfeld 54"/>
          <p:cNvSpPr txBox="1"/>
          <p:nvPr/>
        </p:nvSpPr>
        <p:spPr>
          <a:xfrm>
            <a:off x="2084917" y="2911542"/>
            <a:ext cx="65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p</a:t>
            </a:r>
            <a:r>
              <a:rPr lang="de-CH" sz="1400" b="1" dirty="0" smtClean="0"/>
              <a:t>H 5</a:t>
            </a:r>
            <a:endParaRPr lang="de-CH" sz="1400" b="1" dirty="0"/>
          </a:p>
        </p:txBody>
      </p:sp>
      <p:cxnSp>
        <p:nvCxnSpPr>
          <p:cNvPr id="56" name="Gerade Verbindung 55"/>
          <p:cNvCxnSpPr/>
          <p:nvPr/>
        </p:nvCxnSpPr>
        <p:spPr>
          <a:xfrm>
            <a:off x="2669239" y="3487606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2669239" y="3548981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2669239" y="37756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2669239" y="38370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2709300" y="336300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VP2</a:t>
            </a:r>
            <a:endParaRPr lang="de-CH" sz="900" b="1" dirty="0"/>
          </a:p>
        </p:txBody>
      </p:sp>
      <p:sp>
        <p:nvSpPr>
          <p:cNvPr id="61" name="Textfeld 60"/>
          <p:cNvSpPr txBox="1"/>
          <p:nvPr/>
        </p:nvSpPr>
        <p:spPr>
          <a:xfrm>
            <a:off x="2709300" y="345160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VP3</a:t>
            </a:r>
            <a:endParaRPr lang="de-CH" sz="9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709300" y="36465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VP2</a:t>
            </a:r>
            <a:endParaRPr lang="de-CH" sz="900" b="1" dirty="0"/>
          </a:p>
        </p:txBody>
      </p:sp>
      <p:sp>
        <p:nvSpPr>
          <p:cNvPr id="63" name="Textfeld 62"/>
          <p:cNvSpPr txBox="1"/>
          <p:nvPr/>
        </p:nvSpPr>
        <p:spPr>
          <a:xfrm>
            <a:off x="2701090" y="373514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smtClean="0"/>
              <a:t>VP3</a:t>
            </a:r>
            <a:endParaRPr lang="de-CH" sz="900" b="1" dirty="0"/>
          </a:p>
        </p:txBody>
      </p:sp>
      <p:sp>
        <p:nvSpPr>
          <p:cNvPr id="64" name="TextBox 1"/>
          <p:cNvSpPr txBox="1"/>
          <p:nvPr/>
        </p:nvSpPr>
        <p:spPr>
          <a:xfrm>
            <a:off x="528622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76" y="2807984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305277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22108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</a:t>
            </a:r>
            <a:endParaRPr lang="en-US" b="1" dirty="0"/>
          </a:p>
        </p:txBody>
      </p:sp>
      <p:pic>
        <p:nvPicPr>
          <p:cNvPr id="1026" name="Picture 2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81" y="2819425"/>
            <a:ext cx="2117954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77" y="3407073"/>
            <a:ext cx="190003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/>
          <p:nvPr/>
        </p:nvSpPr>
        <p:spPr>
          <a:xfrm>
            <a:off x="930536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5" name="TextBox 1"/>
          <p:cNvSpPr txBox="1"/>
          <p:nvPr/>
        </p:nvSpPr>
        <p:spPr>
          <a:xfrm>
            <a:off x="338663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08720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75023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" name="Rechteck 1"/>
          <p:cNvSpPr/>
          <p:nvPr/>
        </p:nvSpPr>
        <p:spPr>
          <a:xfrm>
            <a:off x="1337160" y="3508835"/>
            <a:ext cx="1565786" cy="13329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C:\Users\Raphael\Desktop 4\Temporary Export Files\WT transfection 24hpT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2" y="1187624"/>
            <a:ext cx="2603795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Raphael\Desktop 4\Temporary Export Files\4SG transfection 24hpT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15" y="1187625"/>
            <a:ext cx="2596947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62880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355546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00809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6124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9" name="Picture 3" descr="C:\Users\Raphael\Desktop 4\Temporary Export Files\P1 and P2 SN A9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4" y="3357156"/>
            <a:ext cx="197326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Temporary Export Files\P1 and P2 Cytoplasm A9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22" y="1340932"/>
            <a:ext cx="18831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Raphael\Desktop 4\Temporary Export Files\P1 and P2 Nuclei A9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64" y="1340932"/>
            <a:ext cx="1689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Bildschirmpräsentation (4:3)</PresentationFormat>
  <Paragraphs>67</Paragraphs>
  <Slides>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33</cp:revision>
  <cp:lastPrinted>2015-05-28T09:02:51Z</cp:lastPrinted>
  <dcterms:created xsi:type="dcterms:W3CDTF">2015-05-27T13:40:01Z</dcterms:created>
  <dcterms:modified xsi:type="dcterms:W3CDTF">2015-05-29T11:09:03Z</dcterms:modified>
</cp:coreProperties>
</file>